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handoutMasterIdLst>
    <p:handoutMasterId r:id="rId18"/>
  </p:handoutMasterIdLst>
  <p:sldIdLst>
    <p:sldId id="256" r:id="rId2"/>
    <p:sldId id="273" r:id="rId3"/>
    <p:sldId id="297" r:id="rId4"/>
    <p:sldId id="282" r:id="rId5"/>
    <p:sldId id="281" r:id="rId6"/>
    <p:sldId id="280" r:id="rId7"/>
    <p:sldId id="298" r:id="rId8"/>
    <p:sldId id="268" r:id="rId9"/>
    <p:sldId id="276" r:id="rId10"/>
    <p:sldId id="300" r:id="rId11"/>
    <p:sldId id="274" r:id="rId12"/>
    <p:sldId id="259" r:id="rId13"/>
    <p:sldId id="260" r:id="rId14"/>
    <p:sldId id="264" r:id="rId15"/>
    <p:sldId id="275" r:id="rId16"/>
    <p:sldId id="301" r:id="rId17"/>
  </p:sldIdLst>
  <p:sldSz cx="9144000" cy="6858000" type="screen4x3"/>
  <p:notesSz cx="6797675" cy="9928225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1918" autoAdjust="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E47644-95E7-4A6E-BFDD-86E2938D7143}" type="datetimeFigureOut">
              <a:rPr lang="nl-NL" smtClean="0"/>
              <a:t>23-08-2017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811E93-2C43-4E30-AD4F-964D8F407E7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49231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25B5A3-E4F7-4D90-995A-F822E0712F6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54933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A0AA04-A7FE-41D5-85B7-9887928F03C0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728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398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669082-3C4E-4CFA-8DA5-E90D41CA210F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7298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>
  <p:cSld name="Titel, 2 inhoudselementen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CDBE8-B9BA-4DA6-8173-9B34F447B76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216126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el en vier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57D9A-BEBD-46DF-B7BD-7A22023CDFC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3428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el, tekst en 2 inhoudselemen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EB64A-1B5E-46D5-B747-7E1971056B0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1057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B9E6A9-C0E5-426E-A2E0-0109268C59F6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6615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06A30B3-C480-4807-9CA5-7218C7C908CA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1882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E64709-C733-4EE9-A3E4-AF34533393BA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7229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D83D51-702E-4CA3-A481-38E75C45ADC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352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3AD3E-E446-47D6-99A8-9ABEEFA41428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53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214720-6479-46DA-AD91-120EA578DF1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51291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7AF7844A-3007-47FD-8245-0667C2A46151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7870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902372-9FF7-42F9-A20F-0B92F1773C84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9658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550AD65-63E3-4323-B482-1772B7177CEA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0594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28.jpeg"/><Relationship Id="rId4" Type="http://schemas.openxmlformats.org/officeDocument/2006/relationships/image" Target="../media/image2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nl-NL" sz="4000" dirty="0"/>
              <a:t>Geschiedenis</a:t>
            </a:r>
            <a:br>
              <a:rPr lang="nl-NL" sz="4000" dirty="0"/>
            </a:br>
            <a:r>
              <a:rPr lang="nl-NL" sz="4000" dirty="0"/>
              <a:t>2017 – 2018</a:t>
            </a:r>
            <a:br>
              <a:rPr lang="nl-NL" sz="4000" dirty="0"/>
            </a:br>
            <a:endParaRPr lang="nl-NL" sz="4000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56184" y="3140968"/>
            <a:ext cx="6400800" cy="1092941"/>
          </a:xfrm>
        </p:spPr>
        <p:txBody>
          <a:bodyPr/>
          <a:lstStyle/>
          <a:p>
            <a:pPr eaLnBrk="1" hangingPunct="1"/>
            <a:r>
              <a:rPr lang="nl-NL" dirty="0" smtClean="0"/>
              <a:t>Tijdvak 1</a:t>
            </a:r>
            <a:endParaRPr lang="nl-NL" dirty="0" smtClean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484784"/>
            <a:ext cx="2400313" cy="24071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Verspreiding Homo sapiens </a:t>
            </a:r>
            <a:br>
              <a:rPr lang="nl-NL" dirty="0" smtClean="0"/>
            </a:br>
            <a:r>
              <a:rPr lang="nl-NL" sz="3200" dirty="0" smtClean="0"/>
              <a:t>Out of </a:t>
            </a:r>
            <a:r>
              <a:rPr lang="nl-NL" sz="3200" dirty="0" err="1" smtClean="0"/>
              <a:t>Africa</a:t>
            </a:r>
            <a:r>
              <a:rPr lang="nl-NL" sz="3200" dirty="0" smtClean="0"/>
              <a:t> 2</a:t>
            </a:r>
            <a:endParaRPr lang="nl-NL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Opdracht 1</a:t>
            </a:r>
            <a:br>
              <a:rPr lang="nl-NL" dirty="0" smtClean="0"/>
            </a:br>
            <a:r>
              <a:rPr lang="nl-NL" dirty="0" smtClean="0"/>
              <a:t>Hoe kon de homo sapiens zich verspreiden naar Azië en Amerika?</a:t>
            </a:r>
          </a:p>
          <a:p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924944"/>
            <a:ext cx="5616624" cy="329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885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 sz="quarter"/>
          </p:nvPr>
        </p:nvSpPr>
        <p:spPr/>
        <p:txBody>
          <a:bodyPr/>
          <a:lstStyle/>
          <a:p>
            <a:pPr eaLnBrk="1" hangingPunct="1"/>
            <a:r>
              <a:rPr lang="nl-NL" smtClean="0"/>
              <a:t>Wat kun je hieruit opmaken ?</a:t>
            </a:r>
          </a:p>
        </p:txBody>
      </p:sp>
      <p:pic>
        <p:nvPicPr>
          <p:cNvPr id="9219" name="Picture 3" descr="Gravettian_points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566" y="1752601"/>
            <a:ext cx="3825875" cy="2185987"/>
          </a:xfrm>
          <a:noFill/>
        </p:spPr>
      </p:pic>
      <p:pic>
        <p:nvPicPr>
          <p:cNvPr id="9222" name="Picture 6" descr="bison1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6750" y="2007394"/>
            <a:ext cx="1841500" cy="1371600"/>
          </a:xfrm>
          <a:noFill/>
        </p:spPr>
      </p:pic>
      <p:pic>
        <p:nvPicPr>
          <p:cNvPr id="9220" name="Picture 4" descr="200px-Venus_de_Lespugue_%28replica%29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2712" y="3938588"/>
            <a:ext cx="2187575" cy="2187575"/>
          </a:xfrm>
          <a:noFill/>
        </p:spPr>
      </p:pic>
      <p:pic>
        <p:nvPicPr>
          <p:cNvPr id="9221" name="Picture 5" descr="bisoncheval%202_p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508104" y="2007394"/>
            <a:ext cx="2592388" cy="188436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prehistorie</a:t>
            </a:r>
            <a:endParaRPr lang="nl-NL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822959" y="2132856"/>
            <a:ext cx="7543801" cy="4023360"/>
          </a:xfrm>
        </p:spPr>
        <p:txBody>
          <a:bodyPr/>
          <a:lstStyle/>
          <a:p>
            <a:pPr eaLnBrk="1" hangingPunct="1"/>
            <a:r>
              <a:rPr lang="nl-NL" dirty="0" smtClean="0"/>
              <a:t>Prehistorie= voorgeschiedenis</a:t>
            </a:r>
            <a:br>
              <a:rPr lang="nl-NL" dirty="0" smtClean="0"/>
            </a:br>
            <a:r>
              <a:rPr lang="nl-NL" dirty="0" smtClean="0"/>
              <a:t>Geen schriftelijke bronnen, alleen </a:t>
            </a:r>
            <a:r>
              <a:rPr lang="nl-NL" dirty="0" err="1" smtClean="0"/>
              <a:t>materi</a:t>
            </a:r>
            <a:r>
              <a:rPr lang="en-US" dirty="0" err="1" smtClean="0">
                <a:cs typeface="Arial" charset="0"/>
              </a:rPr>
              <a:t>ële</a:t>
            </a:r>
            <a:r>
              <a:rPr lang="en-US" dirty="0" smtClean="0">
                <a:cs typeface="Arial" charset="0"/>
              </a:rPr>
              <a:t> </a:t>
            </a:r>
            <a:r>
              <a:rPr lang="en-US" dirty="0" err="1" smtClean="0">
                <a:cs typeface="Arial" charset="0"/>
              </a:rPr>
              <a:t>resten</a:t>
            </a:r>
            <a:endParaRPr lang="en-US" dirty="0" smtClean="0">
              <a:cs typeface="Arial" charset="0"/>
            </a:endParaRPr>
          </a:p>
          <a:p>
            <a:pPr eaLnBrk="1" hangingPunct="1">
              <a:buFontTx/>
              <a:buNone/>
            </a:pPr>
            <a:endParaRPr lang="en-US" dirty="0" smtClean="0">
              <a:cs typeface="Arial" charset="0"/>
            </a:endParaRPr>
          </a:p>
          <a:p>
            <a:pPr eaLnBrk="1" hangingPunct="1">
              <a:buFontTx/>
              <a:buNone/>
            </a:pPr>
            <a:endParaRPr lang="en-US" dirty="0" smtClean="0"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Periode indeling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dirty="0" smtClean="0"/>
              <a:t>Prehistorie vanaf ongeveer 1.7 miljoen jaar geleden - ongeveer 3000 v. Chr.</a:t>
            </a:r>
          </a:p>
          <a:p>
            <a:pPr eaLnBrk="1" hangingPunct="1">
              <a:lnSpc>
                <a:spcPct val="90000"/>
              </a:lnSpc>
            </a:pPr>
            <a:r>
              <a:rPr lang="nl-NL" dirty="0" smtClean="0"/>
              <a:t>Oudheid vanaf 3000 v. Chr. – 500 n. Chr.</a:t>
            </a:r>
          </a:p>
          <a:p>
            <a:pPr eaLnBrk="1" hangingPunct="1">
              <a:lnSpc>
                <a:spcPct val="90000"/>
              </a:lnSpc>
            </a:pPr>
            <a:r>
              <a:rPr lang="nl-NL" dirty="0" smtClean="0"/>
              <a:t>De prehistorie eindigt op een ander moment in verschillende delen van de wereld.</a:t>
            </a:r>
            <a:br>
              <a:rPr lang="nl-NL" dirty="0" smtClean="0"/>
            </a:br>
            <a:r>
              <a:rPr lang="nl-NL" dirty="0" smtClean="0"/>
              <a:t>Waarom?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Belangrijke ontwikkeling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smtClean="0"/>
              <a:t>Vroegste samenlevingen bestaan van jagen en verzamelen</a:t>
            </a:r>
          </a:p>
          <a:p>
            <a:pPr eaLnBrk="1" hangingPunct="1"/>
            <a:r>
              <a:rPr lang="nl-NL" smtClean="0"/>
              <a:t>Ontstaan van de landbouw rond 10.000 v. Chr. in het Midden Oosten (Isra</a:t>
            </a:r>
            <a:r>
              <a:rPr lang="en-US" smtClean="0">
                <a:cs typeface="Arial" charset="0"/>
              </a:rPr>
              <a:t>ël</a:t>
            </a:r>
            <a:r>
              <a:rPr lang="nl-NL" smtClean="0"/>
              <a:t>, Turkije, Irak)</a:t>
            </a:r>
          </a:p>
          <a:p>
            <a:pPr eaLnBrk="1" hangingPunct="1"/>
            <a:r>
              <a:rPr lang="nl-NL" smtClean="0"/>
              <a:t>Dit is de neolithische revolutie </a:t>
            </a:r>
            <a:br>
              <a:rPr lang="nl-NL" smtClean="0"/>
            </a:br>
            <a:r>
              <a:rPr lang="nl-NL" smtClean="0"/>
              <a:t>Neolithicum = nieuwe steentijd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Traditionele indeling Prehistorie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10072"/>
            <a:ext cx="3898900" cy="4492625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nl-NL" sz="2800" dirty="0" smtClean="0"/>
              <a:t>Op basis van gebruikte materiaal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 smtClean="0"/>
              <a:t>Oude Steentijd    = Paleolithicum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 smtClean="0"/>
              <a:t>Midden Steentijd = Mesolithicum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 smtClean="0"/>
              <a:t>Nieuwe Steentijd = Neolithicum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 smtClean="0"/>
              <a:t>Bronstijd</a:t>
            </a:r>
          </a:p>
          <a:p>
            <a:pPr eaLnBrk="1" hangingPunct="1">
              <a:lnSpc>
                <a:spcPct val="90000"/>
              </a:lnSpc>
            </a:pPr>
            <a:r>
              <a:rPr lang="nl-NL" sz="2800" dirty="0" err="1" smtClean="0"/>
              <a:t>Ijzertijd</a:t>
            </a:r>
            <a:endParaRPr lang="nl-NL" sz="2800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nl-NL" sz="2800" dirty="0" smtClean="0"/>
          </a:p>
        </p:txBody>
      </p:sp>
      <p:pic>
        <p:nvPicPr>
          <p:cNvPr id="13316" name="Picture 4" descr="vuistbijl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60032" y="2361830"/>
            <a:ext cx="1336675" cy="1657350"/>
          </a:xfrm>
          <a:noFill/>
        </p:spPr>
      </p:pic>
      <p:pic>
        <p:nvPicPr>
          <p:cNvPr id="13317" name="Picture 6" descr="microlithen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025214" y="2708920"/>
            <a:ext cx="1873250" cy="987425"/>
          </a:xfrm>
          <a:noFill/>
        </p:spPr>
      </p:pic>
      <p:pic>
        <p:nvPicPr>
          <p:cNvPr id="13318" name="Picture 8" descr="bandkeramie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641122"/>
            <a:ext cx="14287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9" name="Picture 9" descr="ijzertijd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1976" y="4149080"/>
            <a:ext cx="2376488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4110" dirty="0" smtClean="0"/>
              <a:t>Aan de slag</a:t>
            </a:r>
            <a:endParaRPr lang="nl-NL" sz="411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Huiswerk</a:t>
            </a:r>
            <a:r>
              <a:rPr lang="nl-NL" dirty="0" smtClean="0"/>
              <a:t/>
            </a:r>
            <a:br>
              <a:rPr lang="nl-NL" dirty="0" smtClean="0"/>
            </a:b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Lezen pagina 8 &amp; 9</a:t>
            </a:r>
          </a:p>
          <a:p>
            <a:pPr marL="0" indent="0">
              <a:buNone/>
            </a:pPr>
            <a:r>
              <a:rPr lang="nl-NL" dirty="0" smtClean="0"/>
              <a:t>Leren kenmerkend aspect 1 &amp; 2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93700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nl-NL" sz="4000" smtClean="0"/>
              <a:t>Plaats van de mens in de geschiedenis</a:t>
            </a:r>
          </a:p>
        </p:txBody>
      </p:sp>
      <p:pic>
        <p:nvPicPr>
          <p:cNvPr id="5124" name="Picture 4" descr="klo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588125" y="2420938"/>
            <a:ext cx="2160588" cy="2303462"/>
          </a:xfrm>
          <a:noFill/>
        </p:spPr>
      </p:pic>
      <p:sp>
        <p:nvSpPr>
          <p:cNvPr id="5123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600200"/>
            <a:ext cx="5915025" cy="4421188"/>
          </a:xfrm>
        </p:spPr>
        <p:txBody>
          <a:bodyPr/>
          <a:lstStyle/>
          <a:p>
            <a:pPr eaLnBrk="1" hangingPunct="1"/>
            <a:endParaRPr lang="nl-NL" sz="2800" smtClean="0"/>
          </a:p>
          <a:p>
            <a:pPr eaLnBrk="1" hangingPunct="1"/>
            <a:r>
              <a:rPr lang="nl-NL" sz="2800" smtClean="0"/>
              <a:t>Etmaal = 4 miljard jaar</a:t>
            </a:r>
          </a:p>
          <a:p>
            <a:pPr eaLnBrk="1" hangingPunct="1"/>
            <a:r>
              <a:rPr lang="nl-NL" sz="2800" smtClean="0"/>
              <a:t>12 uur - ontstaan van de aarde </a:t>
            </a:r>
          </a:p>
          <a:p>
            <a:pPr eaLnBrk="1" hangingPunct="1"/>
            <a:r>
              <a:rPr lang="nl-NL" sz="2800" smtClean="0"/>
              <a:t>21 uur  - primitief leven</a:t>
            </a:r>
          </a:p>
          <a:p>
            <a:pPr eaLnBrk="1" hangingPunct="1"/>
            <a:r>
              <a:rPr lang="nl-NL" sz="2800" smtClean="0"/>
              <a:t>22.30 uur – reptielen</a:t>
            </a:r>
          </a:p>
          <a:p>
            <a:pPr eaLnBrk="1" hangingPunct="1"/>
            <a:r>
              <a:rPr lang="nl-NL" sz="2800" smtClean="0"/>
              <a:t>23.30 uur – zoogdieren</a:t>
            </a:r>
          </a:p>
          <a:p>
            <a:pPr eaLnBrk="1" hangingPunct="1"/>
            <a:r>
              <a:rPr lang="nl-NL" sz="2800" smtClean="0"/>
              <a:t>23.30.30 uur – eerste mensen</a:t>
            </a:r>
          </a:p>
          <a:p>
            <a:pPr eaLnBrk="1" hangingPunct="1"/>
            <a:endParaRPr lang="nl-NL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Vroege mensachtigen 1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98976" cy="4525963"/>
          </a:xfrm>
        </p:spPr>
        <p:txBody>
          <a:bodyPr/>
          <a:lstStyle/>
          <a:p>
            <a:endParaRPr lang="nl-NL" dirty="0" smtClean="0"/>
          </a:p>
          <a:p>
            <a:r>
              <a:rPr lang="nl-NL" dirty="0" smtClean="0"/>
              <a:t>Circa </a:t>
            </a:r>
            <a:r>
              <a:rPr lang="nl-NL" dirty="0" smtClean="0"/>
              <a:t>4 à 3 miljoen jaar geleden</a:t>
            </a:r>
          </a:p>
          <a:p>
            <a:r>
              <a:rPr lang="nl-NL" dirty="0" smtClean="0"/>
              <a:t>Zuidelijke mensaap </a:t>
            </a:r>
            <a:r>
              <a:rPr lang="nl-NL" dirty="0" err="1" smtClean="0"/>
              <a:t>Australopitecus</a:t>
            </a:r>
            <a:endParaRPr lang="nl-NL" dirty="0" smtClean="0"/>
          </a:p>
          <a:p>
            <a:r>
              <a:rPr lang="nl-NL" dirty="0"/>
              <a:t>Skelet resten gevonden in </a:t>
            </a:r>
            <a:r>
              <a:rPr lang="nl-NL" dirty="0" smtClean="0"/>
              <a:t>Ethiopië</a:t>
            </a:r>
          </a:p>
          <a:p>
            <a:r>
              <a:rPr lang="nl-NL" dirty="0" smtClean="0"/>
              <a:t>Lucy</a:t>
            </a:r>
            <a:endParaRPr lang="nl-NL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2340" y="1991485"/>
            <a:ext cx="2449781" cy="46725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1800" y="4293096"/>
            <a:ext cx="3363818" cy="23709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37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Vroege mensachtigen 2</a:t>
            </a:r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436596"/>
            <a:ext cx="1800200" cy="5111799"/>
          </a:xfrm>
        </p:spPr>
      </p:pic>
      <p:pic>
        <p:nvPicPr>
          <p:cNvPr id="9" name="Tijdelijke aanduiding voor inhoud 8"/>
          <p:cNvPicPr>
            <a:picLocks noGrp="1" noChangeAspect="1"/>
          </p:cNvPicPr>
          <p:nvPr>
            <p:ph sz="quarter" idx="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7520" y="1437928"/>
            <a:ext cx="1468376" cy="5198052"/>
          </a:xfrm>
        </p:spPr>
      </p:pic>
      <p:sp>
        <p:nvSpPr>
          <p:cNvPr id="6147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3717616" y="1772816"/>
            <a:ext cx="4536504" cy="158417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sz="2400" dirty="0" smtClean="0"/>
              <a:t>Omstreeks </a:t>
            </a:r>
            <a:r>
              <a:rPr lang="nl-NL" sz="2400" dirty="0" smtClean="0"/>
              <a:t>1.7 miljoen jaar geleden Homo erectus = rechtop lopende mens in Oost Afrika</a:t>
            </a:r>
          </a:p>
          <a:p>
            <a:pPr eaLnBrk="1" hangingPunct="1">
              <a:lnSpc>
                <a:spcPct val="90000"/>
              </a:lnSpc>
            </a:pPr>
            <a:endParaRPr lang="nl-NL" sz="2400" dirty="0" smtClean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4" y="2679789"/>
            <a:ext cx="2128585" cy="2095532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4797152"/>
            <a:ext cx="3982920" cy="1975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5182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Verspreiding mensachtigen</a:t>
            </a:r>
            <a:br>
              <a:rPr lang="nl-NL" dirty="0" smtClean="0"/>
            </a:br>
            <a:r>
              <a:rPr lang="nl-NL" sz="3200" dirty="0" smtClean="0"/>
              <a:t>Out of </a:t>
            </a:r>
            <a:r>
              <a:rPr lang="nl-NL" sz="3200" dirty="0" err="1" smtClean="0"/>
              <a:t>Africa</a:t>
            </a:r>
            <a:r>
              <a:rPr lang="nl-NL" sz="3200" dirty="0" smtClean="0"/>
              <a:t> 1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Omstreeks 1 miljoen jaar geleden verspreiding mensen – homo erectus-  buiten Afrika</a:t>
            </a:r>
          </a:p>
          <a:p>
            <a:endParaRPr lang="nl-NL" dirty="0" smtClean="0"/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708920"/>
            <a:ext cx="5023088" cy="381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3372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/>
              <a:t>N</a:t>
            </a:r>
            <a:r>
              <a:rPr lang="nl-NL" dirty="0" smtClean="0"/>
              <a:t>eanderthaler</a:t>
            </a:r>
          </a:p>
        </p:txBody>
      </p:sp>
      <p:pic>
        <p:nvPicPr>
          <p:cNvPr id="3" name="Tijdelijke aanduiding voor inhoud 2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268760"/>
            <a:ext cx="3288543" cy="2192362"/>
          </a:xfrm>
        </p:spPr>
      </p:pic>
      <p:pic>
        <p:nvPicPr>
          <p:cNvPr id="6149" name="Picture 11" descr="180px-Neandertal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7544" y="3823587"/>
            <a:ext cx="2251028" cy="2492083"/>
          </a:xfrm>
          <a:noFill/>
        </p:spPr>
      </p:pic>
      <p:sp>
        <p:nvSpPr>
          <p:cNvPr id="6147" name="Rectangle 7"/>
          <p:cNvSpPr>
            <a:spLocks noGrp="1" noChangeArrowheads="1"/>
          </p:cNvSpPr>
          <p:nvPr>
            <p:ph type="body" sz="half" idx="3"/>
          </p:nvPr>
        </p:nvSpPr>
        <p:spPr>
          <a:xfrm>
            <a:off x="4572000" y="1777675"/>
            <a:ext cx="4038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l-NL" sz="2400" dirty="0" smtClean="0"/>
              <a:t>600.000 jaar geleden Neanderthaler in Midden Oosten, Europa en westelijke delen </a:t>
            </a:r>
            <a:r>
              <a:rPr lang="nl-NL" sz="2400" dirty="0" err="1" smtClean="0"/>
              <a:t>Azi</a:t>
            </a:r>
            <a:r>
              <a:rPr lang="en-US" sz="2400" dirty="0" smtClean="0">
                <a:cs typeface="Arial" charset="0"/>
              </a:rPr>
              <a:t>ë</a:t>
            </a:r>
          </a:p>
          <a:p>
            <a:pPr eaLnBrk="1" hangingPunct="1">
              <a:lnSpc>
                <a:spcPct val="90000"/>
              </a:lnSpc>
            </a:pPr>
            <a:endParaRPr lang="nl-NL" sz="24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3981" y="3585252"/>
            <a:ext cx="5724525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7962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8000"/>
            <a:lum/>
          </a:blip>
          <a:srcRect/>
          <a:stretch>
            <a:fillRect t="-58000" b="-5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Neanderthaler</a:t>
            </a:r>
            <a:br>
              <a:rPr lang="nl-NL" dirty="0" smtClean="0"/>
            </a:br>
            <a:r>
              <a:rPr lang="nl-NL" dirty="0" smtClean="0"/>
              <a:t>Nederland</a:t>
            </a:r>
            <a:endParaRPr lang="nl-NL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1700808"/>
            <a:ext cx="2021278" cy="1728192"/>
          </a:xfrm>
        </p:spPr>
      </p:pic>
      <p:pic>
        <p:nvPicPr>
          <p:cNvPr id="7" name="Content Placeholder 6"/>
          <p:cNvPicPr>
            <a:picLocks noGrp="1" noChangeAspect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77072"/>
            <a:ext cx="3243257" cy="1816224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916832"/>
            <a:ext cx="4038600" cy="4525963"/>
          </a:xfrm>
        </p:spPr>
        <p:txBody>
          <a:bodyPr/>
          <a:lstStyle/>
          <a:p>
            <a:r>
              <a:rPr lang="nl-NL" dirty="0" smtClean="0"/>
              <a:t>In 2009 schedelrest gevonden Zeeuwse kust</a:t>
            </a:r>
          </a:p>
          <a:p>
            <a:r>
              <a:rPr lang="nl-NL" dirty="0" smtClean="0"/>
              <a:t>Werktuigen gevonden in </a:t>
            </a:r>
            <a:r>
              <a:rPr lang="nl-NL" dirty="0" err="1" smtClean="0"/>
              <a:t>Belvédère</a:t>
            </a:r>
            <a:r>
              <a:rPr lang="nl-NL" dirty="0" smtClean="0"/>
              <a:t> groeve Maastricht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5244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dirty="0" smtClean="0"/>
              <a:t>Homo sapiens</a:t>
            </a:r>
          </a:p>
        </p:txBody>
      </p:sp>
      <p:pic>
        <p:nvPicPr>
          <p:cNvPr id="7171" name="Picture 11" descr="skhul5_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4149725"/>
            <a:ext cx="3313113" cy="2257425"/>
          </a:xfrm>
          <a:noFill/>
        </p:spPr>
      </p:pic>
      <p:pic>
        <p:nvPicPr>
          <p:cNvPr id="7174" name="Picture 16" descr="lachap3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55650" y="1557338"/>
            <a:ext cx="3286125" cy="2403475"/>
          </a:xfrm>
          <a:noFill/>
        </p:spPr>
      </p:pic>
      <p:sp>
        <p:nvSpPr>
          <p:cNvPr id="7172" name="Rectangle 3"/>
          <p:cNvSpPr>
            <a:spLocks noGrp="1" noChangeArrowheads="1"/>
          </p:cNvSpPr>
          <p:nvPr>
            <p:ph type="body" sz="half" idx="3"/>
          </p:nvPr>
        </p:nvSpPr>
        <p:spPr>
          <a:xfrm>
            <a:off x="4648200" y="1842807"/>
            <a:ext cx="4038600" cy="4525963"/>
          </a:xfrm>
        </p:spPr>
        <p:txBody>
          <a:bodyPr/>
          <a:lstStyle/>
          <a:p>
            <a:pPr eaLnBrk="1" hangingPunct="1"/>
            <a:r>
              <a:rPr lang="nl-NL" sz="2800" dirty="0" smtClean="0"/>
              <a:t>Omstreeks 200.000 jaar geleden</a:t>
            </a:r>
            <a:br>
              <a:rPr lang="nl-NL" sz="2800" dirty="0" smtClean="0"/>
            </a:br>
            <a:r>
              <a:rPr lang="nl-NL" sz="2800" dirty="0" smtClean="0"/>
              <a:t>Homo sapiens = denkende mens in Afrika</a:t>
            </a:r>
          </a:p>
          <a:p>
            <a:pPr eaLnBrk="1" hangingPunct="1"/>
            <a:r>
              <a:rPr lang="nl-NL" sz="2800" dirty="0" smtClean="0"/>
              <a:t>Jagen en verzamelen</a:t>
            </a:r>
          </a:p>
        </p:txBody>
      </p:sp>
      <p:pic>
        <p:nvPicPr>
          <p:cNvPr id="7173" name="Picture 14" descr="homosapien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423830"/>
            <a:ext cx="2664842" cy="2173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nl-NL" smtClean="0"/>
              <a:t>Ontwikkeling herseninhoud</a:t>
            </a:r>
            <a:endParaRPr lang="en-GB" smtClean="0"/>
          </a:p>
        </p:txBody>
      </p:sp>
      <p:pic>
        <p:nvPicPr>
          <p:cNvPr id="8195" name="Picture 4" descr="hersneinhoud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339752" y="1922616"/>
            <a:ext cx="4270375" cy="38211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rugblik">
  <a:themeElements>
    <a:clrScheme name="Terugblik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Terugbli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rugbli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243AF7DC-D15B-41C0-AE81-23980D1B9FC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246</Words>
  <Application>Microsoft Office PowerPoint</Application>
  <PresentationFormat>Diavoorstelling (4:3)</PresentationFormat>
  <Paragraphs>53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Terugblik</vt:lpstr>
      <vt:lpstr>Geschiedenis 2017 – 2018 </vt:lpstr>
      <vt:lpstr>Plaats van de mens in de geschiedenis</vt:lpstr>
      <vt:lpstr>Vroege mensachtigen 1</vt:lpstr>
      <vt:lpstr>Vroege mensachtigen 2</vt:lpstr>
      <vt:lpstr>Verspreiding mensachtigen Out of Africa 1</vt:lpstr>
      <vt:lpstr>Neanderthaler</vt:lpstr>
      <vt:lpstr>Neanderthaler Nederland</vt:lpstr>
      <vt:lpstr>Homo sapiens</vt:lpstr>
      <vt:lpstr>Ontwikkeling herseninhoud</vt:lpstr>
      <vt:lpstr>Verspreiding Homo sapiens  Out of Africa 2</vt:lpstr>
      <vt:lpstr>Wat kun je hieruit opmaken ?</vt:lpstr>
      <vt:lpstr>prehistorie</vt:lpstr>
      <vt:lpstr>Periode indeling</vt:lpstr>
      <vt:lpstr>Belangrijke ontwikkeling</vt:lpstr>
      <vt:lpstr>Traditionele indeling Prehistorie</vt:lpstr>
      <vt:lpstr>Aan de slag</vt:lpstr>
    </vt:vector>
  </TitlesOfParts>
  <Company>Hogeschool Rotterdam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Prehistorie en Oudheid</dc:title>
  <dc:creator>Klijn</dc:creator>
  <cp:lastModifiedBy>dharmsen</cp:lastModifiedBy>
  <cp:revision>65</cp:revision>
  <cp:lastPrinted>2014-09-08T08:01:26Z</cp:lastPrinted>
  <dcterms:created xsi:type="dcterms:W3CDTF">2007-08-23T11:54:54Z</dcterms:created>
  <dcterms:modified xsi:type="dcterms:W3CDTF">2017-08-23T19:32:47Z</dcterms:modified>
</cp:coreProperties>
</file>